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CC89E5FE-8301-4DB8-9C41-2ACCF2555085}">
          <p14:sldIdLst>
            <p14:sldId id="256"/>
          </p14:sldIdLst>
        </p14:section>
        <p14:section name="Yaw" id="{2E95F6A0-A8DF-43FF-B217-14A42F9E0E77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Pitch" id="{FCD81A0A-C5C8-42ED-A5FC-BA95E53CD7C9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7338-4399-8DCB-E019-F9C1D2C5D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A648F-5462-0779-615C-7DDAC38E9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269C5-A970-9DDA-B12B-81AEFB7C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4FFA6-94FD-7386-3CE3-5C4311CE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BBE72-FD72-F1F8-41D4-8A367AE6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0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D2507-69D6-609D-2A98-5F409FF07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F7F66-7149-5A8B-C228-8768AD5F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6329A-82F2-18AC-C68F-26752DC8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DC5DD-B041-3818-0043-C7A90B9B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A50EF-00AE-9580-FBBF-34455C21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92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60C09-779D-DB63-024B-76036C325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4AD55-460D-6851-46AA-CC43FE978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6B3B9-5CC1-3108-C31B-9A94FC24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93D3B-6943-D6AB-668D-F37EA6C22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7F93B-9F92-0C2B-0F3C-A3788C0B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79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B49-5847-A5DF-DDBF-08E035E8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88D7-E638-4730-CD9D-31DB900B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24F28-45C1-1550-BF40-6D2E53DA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B0414-DB5F-B1CC-1AA1-89EED3ABB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8FE88-7E25-4CF1-6024-CBE7E12B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8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2AB3-F1E6-AF67-F07A-8273DBB8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AC3FF-9C98-DCDB-78D0-9271FC390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67D43-3D22-A299-4C7A-88A0DF99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7F536-6142-05FB-7207-17373414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EC5B0-90AA-D642-C79D-7F3153C3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4A6A-5EB9-96EA-06BF-36A85E7D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23B1-3D64-198D-A9DC-6ABB7FEA6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D22E1-A05E-7D04-B6B4-0BAC6AC05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44657-6123-E6D0-ED59-33578317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5A09F-A10D-5916-54AF-42295BDE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DE656-5353-0BE4-9A21-4F2A49D0B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6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25DD-695A-83C8-755E-272B92F6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525F7-243E-89EF-3128-1E051996C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73338-EB3E-41A1-9B66-15B326147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18452-F82E-8CB9-15A5-9731E1F2F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A7123-02A3-2E4D-7E48-7C727851F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AFA9C-5894-F89D-42D7-549DBE5D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114EE-8574-0896-88CF-656CE8DD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DBD28-5DAF-DADC-F93B-67AA2170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3B60-822A-73DD-5EBF-018A5573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9A09CF-0FBD-B3F5-B0B5-C9696610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141C4-C9CD-E1AB-3234-A94BAFE5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6BE50-3208-F08F-3760-7A4BD668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8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71CBB-1A38-3B11-8C67-A1A5E261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40446-7458-0C65-75AB-E0198685F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D513-7ADF-1EFB-108E-4DAB5AF7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1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B15F-2628-D965-3CA9-46DB704C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AB52-1624-70F0-52BA-B54C514D1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66760-FB0D-C717-76EF-753E05C96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53652-DF73-B99A-75D7-5A6D9DA4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39D79-195F-04AC-CE19-2D6352A5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BB3CC-EEBC-0F4E-0D62-DCA7DD3E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63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0D03-445D-9A79-54A9-6826929DE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4E6F5-8CD8-3FA8-59A7-6C853A859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94A73-A7E1-1B1C-7DC0-09947881C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6F44C-6D3F-5C7D-E16A-ABD96BCD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8A92B-328B-9C60-37D1-4399B591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E4056-E02E-9EE2-D8F6-0225034D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7CF374-D8A3-C89B-7410-C4E6F671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3EAA-E0B5-D147-13C2-7C31E29FC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A845A-49AB-2C66-CC18-366EC13BA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D7D4-2FE6-4FB4-9D96-6B4510DC342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CD02A-496F-2794-BBCC-35DCFA166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7BC0-84B5-3031-FC05-4FB9FE813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3470D-C271-4553-AFFF-3A720C1CA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5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C1EFAD54-EBBB-BF6E-89CF-1D129D4AC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2A03FD33-DD6A-92D9-34EA-B18336B36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8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65E022A1-5CEF-0E9E-9459-F75627900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39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person, indoor, white&#10;&#10;Description automatically generated">
            <a:extLst>
              <a:ext uri="{FF2B5EF4-FFF2-40B4-BE49-F238E27FC236}">
                <a16:creationId xmlns:a16="http://schemas.microsoft.com/office/drawing/2014/main" id="{2F0C1436-0CB1-12B6-14A5-859772E5D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7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88E91081-2957-4477-998C-01E667F00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86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3ECEE920-FCC0-D992-3187-9476D465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3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osing, person&#10;&#10;Description automatically generated">
            <a:extLst>
              <a:ext uri="{FF2B5EF4-FFF2-40B4-BE49-F238E27FC236}">
                <a16:creationId xmlns:a16="http://schemas.microsoft.com/office/drawing/2014/main" id="{83C09FB3-8C49-AFD0-C1DA-6AB1ECF7B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6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person, indoor, posing&#10;&#10;Description automatically generated">
            <a:extLst>
              <a:ext uri="{FF2B5EF4-FFF2-40B4-BE49-F238E27FC236}">
                <a16:creationId xmlns:a16="http://schemas.microsoft.com/office/drawing/2014/main" id="{D81CB139-8CFB-2AD7-D7AF-A6A9B678E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black, white&#10;&#10;Description automatically generated">
            <a:extLst>
              <a:ext uri="{FF2B5EF4-FFF2-40B4-BE49-F238E27FC236}">
                <a16:creationId xmlns:a16="http://schemas.microsoft.com/office/drawing/2014/main" id="{62117379-5D5D-8721-4E12-E089FFE6B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8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looking, wearing&#10;&#10;Description automatically generated">
            <a:extLst>
              <a:ext uri="{FF2B5EF4-FFF2-40B4-BE49-F238E27FC236}">
                <a16:creationId xmlns:a16="http://schemas.microsoft.com/office/drawing/2014/main" id="{4D3F0383-9F75-BAF4-15C9-A5087C306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93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1D588B0C-EC01-62E1-81BC-98882050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88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wall, posing, person&#10;&#10;Description automatically generated">
            <a:extLst>
              <a:ext uri="{FF2B5EF4-FFF2-40B4-BE49-F238E27FC236}">
                <a16:creationId xmlns:a16="http://schemas.microsoft.com/office/drawing/2014/main" id="{83ACD045-ACAE-434C-0049-AF7510F3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43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4763C20D-E0B9-5DAF-54D2-6325F9E3B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3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F654CD4C-C9D2-AADF-9648-D2D43C666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87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A4613ABA-D4F4-DE68-C5A5-FF9A45A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53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4D3F8244-8F95-9835-A44B-5649104F8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62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ED129DA7-CD68-620B-DCE6-51F1234B2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looking, wearing&#10;&#10;Description automatically generated">
            <a:extLst>
              <a:ext uri="{FF2B5EF4-FFF2-40B4-BE49-F238E27FC236}">
                <a16:creationId xmlns:a16="http://schemas.microsoft.com/office/drawing/2014/main" id="{B995E6D7-8477-065A-7CF9-48D43DE26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13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black, white&#10;&#10;Description automatically generated">
            <a:extLst>
              <a:ext uri="{FF2B5EF4-FFF2-40B4-BE49-F238E27FC236}">
                <a16:creationId xmlns:a16="http://schemas.microsoft.com/office/drawing/2014/main" id="{DF1B525E-9120-CC89-3C67-B1C48A2C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82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person, indoor, posing&#10;&#10;Description automatically generated">
            <a:extLst>
              <a:ext uri="{FF2B5EF4-FFF2-40B4-BE49-F238E27FC236}">
                <a16:creationId xmlns:a16="http://schemas.microsoft.com/office/drawing/2014/main" id="{A0593ACB-728D-B14A-1E2D-CD98B85EB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3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EA0D0922-5ECE-1E1A-1424-6261DEB51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96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posing&#10;&#10;Description automatically generated">
            <a:extLst>
              <a:ext uri="{FF2B5EF4-FFF2-40B4-BE49-F238E27FC236}">
                <a16:creationId xmlns:a16="http://schemas.microsoft.com/office/drawing/2014/main" id="{0051EE01-5A52-E0B7-FD22-86994FFF3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4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32ABF30A-7B39-7D0C-6894-1F521B78F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12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osing, black&#10;&#10;Description automatically generated">
            <a:extLst>
              <a:ext uri="{FF2B5EF4-FFF2-40B4-BE49-F238E27FC236}">
                <a16:creationId xmlns:a16="http://schemas.microsoft.com/office/drawing/2014/main" id="{B2BEAE16-B270-567B-A602-9103AD3A3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77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black, hair&#10;&#10;Description automatically generated">
            <a:extLst>
              <a:ext uri="{FF2B5EF4-FFF2-40B4-BE49-F238E27FC236}">
                <a16:creationId xmlns:a16="http://schemas.microsoft.com/office/drawing/2014/main" id="{5E526D5A-AFBE-87BB-C631-E195E2AA5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23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black, hair&#10;&#10;Description automatically generated">
            <a:extLst>
              <a:ext uri="{FF2B5EF4-FFF2-40B4-BE49-F238E27FC236}">
                <a16:creationId xmlns:a16="http://schemas.microsoft.com/office/drawing/2014/main" id="{2738972C-0DAA-2D1F-B1CD-ED19E203E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27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5C38F012-F505-0E40-8846-E5CE9329D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42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&#10;&#10;Description automatically generated">
            <a:extLst>
              <a:ext uri="{FF2B5EF4-FFF2-40B4-BE49-F238E27FC236}">
                <a16:creationId xmlns:a16="http://schemas.microsoft.com/office/drawing/2014/main" id="{962BA812-D19B-062A-C59A-332587E49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35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human brain&#10;&#10;Description automatically generated with low confidence">
            <a:extLst>
              <a:ext uri="{FF2B5EF4-FFF2-40B4-BE49-F238E27FC236}">
                <a16:creationId xmlns:a16="http://schemas.microsoft.com/office/drawing/2014/main" id="{A87D4280-5548-7E5C-79D6-D0C47F20F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37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black, plant&#10;&#10;Description automatically generated">
            <a:extLst>
              <a:ext uri="{FF2B5EF4-FFF2-40B4-BE49-F238E27FC236}">
                <a16:creationId xmlns:a16="http://schemas.microsoft.com/office/drawing/2014/main" id="{DCCA2DF0-45E9-C7D2-9432-DBACAB5CD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70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black, plant&#10;&#10;Description automatically generated">
            <a:extLst>
              <a:ext uri="{FF2B5EF4-FFF2-40B4-BE49-F238E27FC236}">
                <a16:creationId xmlns:a16="http://schemas.microsoft.com/office/drawing/2014/main" id="{4E926C89-C72E-6B30-C55B-D8CA128A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2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human brain&#10;&#10;Description automatically generated with low confidence">
            <a:extLst>
              <a:ext uri="{FF2B5EF4-FFF2-40B4-BE49-F238E27FC236}">
                <a16:creationId xmlns:a16="http://schemas.microsoft.com/office/drawing/2014/main" id="{9E496173-98C8-9561-3D51-BA06E3EF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09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&#10;&#10;Description automatically generated">
            <a:extLst>
              <a:ext uri="{FF2B5EF4-FFF2-40B4-BE49-F238E27FC236}">
                <a16:creationId xmlns:a16="http://schemas.microsoft.com/office/drawing/2014/main" id="{74A973E8-55C8-678D-D182-AF33A1BF5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62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49B81184-0468-0B65-1EA5-38221D852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7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D1D8C446-CE4A-58BF-A166-247961049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black, hair&#10;&#10;Description automatically generated">
            <a:extLst>
              <a:ext uri="{FF2B5EF4-FFF2-40B4-BE49-F238E27FC236}">
                <a16:creationId xmlns:a16="http://schemas.microsoft.com/office/drawing/2014/main" id="{017C1860-DD4A-A53B-F8F7-240331ED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66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black, hair&#10;&#10;Description automatically generated">
            <a:extLst>
              <a:ext uri="{FF2B5EF4-FFF2-40B4-BE49-F238E27FC236}">
                <a16:creationId xmlns:a16="http://schemas.microsoft.com/office/drawing/2014/main" id="{5C6A89EC-5C5B-638B-5CC0-4D0DA5DE2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42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osing, black&#10;&#10;Description automatically generated">
            <a:extLst>
              <a:ext uri="{FF2B5EF4-FFF2-40B4-BE49-F238E27FC236}">
                <a16:creationId xmlns:a16="http://schemas.microsoft.com/office/drawing/2014/main" id="{48ECD3C3-91E9-F008-4DDE-967232550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81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posing&#10;&#10;Description automatically generated">
            <a:extLst>
              <a:ext uri="{FF2B5EF4-FFF2-40B4-BE49-F238E27FC236}">
                <a16:creationId xmlns:a16="http://schemas.microsoft.com/office/drawing/2014/main" id="{8DC81553-A202-4CF0-BDF8-39D8340C8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97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76F920A-694F-1CA8-C51C-81EE77A0C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78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B6D6FABC-E7C0-EB9B-D457-66346AC29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7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BEEEC4AD-D660-4C85-30A3-DFD5965A5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31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indoor, person, wearing&#10;&#10;Description automatically generated">
            <a:extLst>
              <a:ext uri="{FF2B5EF4-FFF2-40B4-BE49-F238E27FC236}">
                <a16:creationId xmlns:a16="http://schemas.microsoft.com/office/drawing/2014/main" id="{FD2D85BB-E61F-FF8A-74BF-549F81DE6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49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wearing, person, indoor&#10;&#10;Description automatically generated">
            <a:extLst>
              <a:ext uri="{FF2B5EF4-FFF2-40B4-BE49-F238E27FC236}">
                <a16:creationId xmlns:a16="http://schemas.microsoft.com/office/drawing/2014/main" id="{89A6F02D-CDD9-ECA7-68FA-E0877AC6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82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person, indoor, white&#10;&#10;Description automatically generated">
            <a:extLst>
              <a:ext uri="{FF2B5EF4-FFF2-40B4-BE49-F238E27FC236}">
                <a16:creationId xmlns:a16="http://schemas.microsoft.com/office/drawing/2014/main" id="{4192DE81-9ED1-255F-8C2C-E3110B0F1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34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person, wearing, indoor&#10;&#10;Description automatically generated">
            <a:extLst>
              <a:ext uri="{FF2B5EF4-FFF2-40B4-BE49-F238E27FC236}">
                <a16:creationId xmlns:a16="http://schemas.microsoft.com/office/drawing/2014/main" id="{71489C4F-5FF2-71E6-9831-A5A322B38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70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wearing, indoor, person&#10;&#10;Description automatically generated">
            <a:extLst>
              <a:ext uri="{FF2B5EF4-FFF2-40B4-BE49-F238E27FC236}">
                <a16:creationId xmlns:a16="http://schemas.microsoft.com/office/drawing/2014/main" id="{71C67840-0805-B08C-1066-380C5E082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39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wearing, indoor, person&#10;&#10;Description automatically generated">
            <a:extLst>
              <a:ext uri="{FF2B5EF4-FFF2-40B4-BE49-F238E27FC236}">
                <a16:creationId xmlns:a16="http://schemas.microsoft.com/office/drawing/2014/main" id="{70A29FEE-40DA-D5F6-47F7-382730F53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D8AF1610-C56D-DF4F-F59E-0B163D181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77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F728D49D-49F8-9DCB-DB7C-5CFA25306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47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wearing, indoor, person&#10;&#10;Description automatically generated">
            <a:extLst>
              <a:ext uri="{FF2B5EF4-FFF2-40B4-BE49-F238E27FC236}">
                <a16:creationId xmlns:a16="http://schemas.microsoft.com/office/drawing/2014/main" id="{64ED0BAE-B944-D5A1-707C-A87CD028C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93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wearing, indoor, person&#10;&#10;Description automatically generated">
            <a:extLst>
              <a:ext uri="{FF2B5EF4-FFF2-40B4-BE49-F238E27FC236}">
                <a16:creationId xmlns:a16="http://schemas.microsoft.com/office/drawing/2014/main" id="{DC978B46-EDF3-7FBE-0DE8-F477ADB7A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73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person, wearing, indoor&#10;&#10;Description automatically generated">
            <a:extLst>
              <a:ext uri="{FF2B5EF4-FFF2-40B4-BE49-F238E27FC236}">
                <a16:creationId xmlns:a16="http://schemas.microsoft.com/office/drawing/2014/main" id="{4D36E316-66F4-B4AD-BF3C-91A8EE55D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33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wearing, person, indoor&#10;&#10;Description automatically generated">
            <a:extLst>
              <a:ext uri="{FF2B5EF4-FFF2-40B4-BE49-F238E27FC236}">
                <a16:creationId xmlns:a16="http://schemas.microsoft.com/office/drawing/2014/main" id="{F9AB5589-4E2B-E936-80E2-C088CA6F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08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cktie, indoor, person, wearing&#10;&#10;Description automatically generated">
            <a:extLst>
              <a:ext uri="{FF2B5EF4-FFF2-40B4-BE49-F238E27FC236}">
                <a16:creationId xmlns:a16="http://schemas.microsoft.com/office/drawing/2014/main" id="{76C027CC-6C16-3DCA-85FF-A5A8E31BC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10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409FEEEF-A3B6-76C7-39C3-7EDF30770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95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21AB782F-F9C8-D539-AA92-064A0DD71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50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48FF0EAC-70D8-A1E7-F243-034D36A9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4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E017423C-CF99-E30B-9AA3-98871D1C8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62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3B8C58E2-84C5-E72E-4A7A-362688145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AC8ECB8D-5F24-6BE3-ADCB-D1B009309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62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Beneda</dc:creator>
  <cp:lastModifiedBy>Daniel Beneda</cp:lastModifiedBy>
  <cp:revision>1</cp:revision>
  <dcterms:created xsi:type="dcterms:W3CDTF">2022-05-20T01:05:19Z</dcterms:created>
  <dcterms:modified xsi:type="dcterms:W3CDTF">2022-05-20T01:22:33Z</dcterms:modified>
</cp:coreProperties>
</file>